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640"/>
  </p:normalViewPr>
  <p:slideViewPr>
    <p:cSldViewPr snapToGrid="0" snapToObjects="1">
      <p:cViewPr varScale="1">
        <p:scale>
          <a:sx n="85" d="100"/>
          <a:sy n="85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14F3E-2B77-5149-A35A-3C81A8392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82483-DBFD-9841-8A23-644F70C1E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71012-CBDB-8547-AE6A-53824289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AED64-7A11-A844-9529-6601EFAB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31ED5-9DBD-264E-9815-2D22E3C6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4B3AA-2D59-A445-8358-3210D9E6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A231D-68A6-E141-BAD5-FA86CAD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E5587-8199-D441-94B5-3E374F11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7B8EF-927A-0047-98ED-F1158CBA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E5D8B-63E8-1741-9E54-D5E8FBC3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E9699-D5EC-D841-966D-2C30B7E7F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68495-EA8B-A34A-AAA9-6D0CB0F41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C8F50-A9AC-744D-B3FC-65340913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8E61F-9EEE-9F4C-9772-17424AD2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B3B8B-D720-7741-8C1E-92B3DC83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30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w/ Bullets (no photo)">
  <p:cSld name="Heading w/ Bullets (no photo)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7"/>
          <p:cNvPicPr preferRelativeResize="0"/>
          <p:nvPr/>
        </p:nvPicPr>
        <p:blipFill rotWithShape="1">
          <a:blip r:embed="rId2">
            <a:alphaModFix amt="20000"/>
          </a:blip>
          <a:srcRect l="1705" t="3739" r="10747" b="15002"/>
          <a:stretch/>
        </p:blipFill>
        <p:spPr>
          <a:xfrm>
            <a:off x="457200" y="3458817"/>
            <a:ext cx="11734800" cy="339918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7"/>
          <p:cNvSpPr txBox="1">
            <a:spLocks noGrp="1"/>
          </p:cNvSpPr>
          <p:nvPr>
            <p:ph type="title"/>
          </p:nvPr>
        </p:nvSpPr>
        <p:spPr>
          <a:xfrm>
            <a:off x="1066800" y="253938"/>
            <a:ext cx="10668000" cy="632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0034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71" name="Google Shape;71;p7"/>
          <p:cNvCxnSpPr/>
          <p:nvPr/>
        </p:nvCxnSpPr>
        <p:spPr>
          <a:xfrm>
            <a:off x="1066800" y="923514"/>
            <a:ext cx="10667999" cy="0"/>
          </a:xfrm>
          <a:prstGeom prst="straightConnector1">
            <a:avLst/>
          </a:prstGeom>
          <a:noFill/>
          <a:ln w="12700" cap="flat" cmpd="sng">
            <a:solidFill>
              <a:srgbClr val="A5003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1066799" y="1094049"/>
            <a:ext cx="10668000" cy="59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777D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6F777D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2"/>
          </p:nvPr>
        </p:nvSpPr>
        <p:spPr>
          <a:xfrm>
            <a:off x="1066800" y="1890713"/>
            <a:ext cx="10668000" cy="383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E3D3C"/>
              </a:buClr>
              <a:buSzPts val="2160"/>
              <a:buFont typeface="Arial"/>
              <a:buNone/>
              <a:defRPr sz="3600" b="0" i="0" u="none" strike="noStrike" cap="none">
                <a:solidFill>
                  <a:srgbClr val="3E3D3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E3D3C"/>
              </a:buClr>
              <a:buSzPts val="1920"/>
              <a:buFont typeface="Arial"/>
              <a:buChar char="•"/>
              <a:defRPr sz="3200" b="0" i="0" u="none" strike="noStrike" cap="none">
                <a:solidFill>
                  <a:srgbClr val="3E3D3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3D3C"/>
              </a:buClr>
              <a:buSzPts val="1440"/>
              <a:buFont typeface="Arial"/>
              <a:buChar char="•"/>
              <a:defRPr sz="2400" b="0" i="0" u="none" strike="noStrike" cap="none">
                <a:solidFill>
                  <a:srgbClr val="3E3D3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3D3C"/>
              </a:buClr>
              <a:buSzPts val="1200"/>
              <a:buFont typeface="Arial"/>
              <a:buChar char="•"/>
              <a:defRPr sz="2000" b="0" i="0" u="none" strike="noStrike" cap="none">
                <a:solidFill>
                  <a:srgbClr val="3E3D3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E3D3C"/>
              </a:buClr>
              <a:buSzPts val="1200"/>
              <a:buFont typeface="Arial"/>
              <a:buChar char="•"/>
              <a:defRPr sz="2000" b="0" i="0" u="none" strike="noStrike" cap="none">
                <a:solidFill>
                  <a:srgbClr val="3E3D3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A5003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sldNum" idx="12"/>
          </p:nvPr>
        </p:nvSpPr>
        <p:spPr>
          <a:xfrm>
            <a:off x="11126362" y="6325460"/>
            <a:ext cx="608437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rgbClr val="A500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3"/>
          </p:nvPr>
        </p:nvSpPr>
        <p:spPr>
          <a:xfrm>
            <a:off x="3283056" y="6334354"/>
            <a:ext cx="7842143" cy="359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7" name="Google Shape;7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798" y="6325461"/>
            <a:ext cx="1944625" cy="36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Google Shape;78;p7"/>
          <p:cNvCxnSpPr/>
          <p:nvPr/>
        </p:nvCxnSpPr>
        <p:spPr>
          <a:xfrm>
            <a:off x="3147239" y="6325460"/>
            <a:ext cx="0" cy="368300"/>
          </a:xfrm>
          <a:prstGeom prst="straightConnector1">
            <a:avLst/>
          </a:prstGeom>
          <a:noFill/>
          <a:ln w="9525" cap="flat" cmpd="sng">
            <a:solidFill>
              <a:srgbClr val="1A191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104121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2D47-A9B6-6443-8E82-E9081FFB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57A1-0C3E-6242-A2B3-921E4DB79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F90D-B867-8043-AE9C-DE5B2A4E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D76D6-75D0-864E-87CB-31636D091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7A768-8A13-774F-A971-42ACA719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8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1E6A-15C5-5D4B-AE98-C5BED217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CED34-D51A-4A41-9815-0EAD778AD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3CD81-B1CE-D549-B18A-0ADF8B45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B55F1-0657-F544-9059-5D8B3CFD3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4101C-594A-C648-8082-F26B9843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0262B-BDC7-8845-9499-04DDC3DE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EF925-967C-AD4E-AF10-BAB982AD1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6E258-377E-9443-9266-C6149C9A3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19F0B-37B4-744E-BF30-65D47876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0C757-E688-C441-83FD-4425CA40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64F55-14C8-DF4B-9F19-3718E0D0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8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45F0-F301-2A4D-A625-1DF08B5CA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FD43E-E1EB-8B43-B6A7-31970D0D3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FB198-5191-BE4A-87AD-2AF95FF5F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FD549-6334-084F-81A7-DC9B05C70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BB91B-3D9F-4F47-975A-81B43FD83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74CA9-6F81-4A45-B84E-747CEC8C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AE2592-6232-2B4F-8C6F-2AEBBA3F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D53BD-2F11-2D45-AEA3-D0BE7B18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6ED9-CD34-DB4B-804D-896C51249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A2899-0E42-684A-8148-5B9C937D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A493A7-93A8-6B4B-B39A-2D66699C9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7F540-1792-DC44-96A6-8D317858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5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1A135-FE33-FA4B-905B-5260FFC0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9DF7C-BDA3-5D42-9D5F-3FA730C74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6CF1F-A4C2-F940-AB60-B7FDF7D6E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60163-ACE6-BF4B-9605-9A1999E3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46281-21F1-654F-BFD3-969F618E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C80F9-E69E-0242-BC3B-8AC82B476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3015F-7774-F344-9461-6AFB8FB0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CB763-71DD-9840-B124-F7E9B10A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FC188-1C1E-1445-97D1-516E4565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5BBD-7F60-B049-9839-94849EEEE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6C55D-B302-5F48-8626-E9CB80F57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ED623-DA52-F745-BA30-9B0296392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EDFA1-409C-CD4F-8525-47E7D61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62271-ADDA-0E41-AABD-F139CAEA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0EF88-C1D4-2540-9944-33320DA2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AB005F-FF8D-9945-8674-A378830C8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54B0F-AEAB-C047-9C82-6B9686AF8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CFFBB-14DD-1847-AE21-DEB2D5F03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EB1A-2DFE-2F45-859C-88C617C7F1D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A17AD-265D-8840-A33A-F9BC461C6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9A084-DE5A-2E45-B630-263D5093D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70A5-7D5F-4F47-970C-5F9FE297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65E03-A155-A446-94CB-7E18D1FE2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293BB-1F34-DA4A-BBEB-AAF2F160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 to Pharmacist in just 5 years</a:t>
            </a:r>
          </a:p>
        </p:txBody>
      </p:sp>
      <p:pic>
        <p:nvPicPr>
          <p:cNvPr id="19458" name="Picture 2" descr="High School">
            <a:extLst>
              <a:ext uri="{FF2B5EF4-FFF2-40B4-BE49-F238E27FC236}">
                <a16:creationId xmlns:a16="http://schemas.microsoft.com/office/drawing/2014/main" id="{23BF7BCC-5E05-194E-8D57-200BE2570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9" y="1092891"/>
            <a:ext cx="2274534" cy="139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AEA36-E05F-4848-8A7A-6B85957A4B5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59574" y="2500244"/>
            <a:ext cx="1880544" cy="465023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</a:rPr>
              <a:t>High School</a:t>
            </a:r>
          </a:p>
        </p:txBody>
      </p:sp>
      <p:cxnSp>
        <p:nvCxnSpPr>
          <p:cNvPr id="13" name="Straight Arrow Connector 12" descr="arrow pointing to next step">
            <a:extLst>
              <a:ext uri="{FF2B5EF4-FFF2-40B4-BE49-F238E27FC236}">
                <a16:creationId xmlns:a16="http://schemas.microsoft.com/office/drawing/2014/main" id="{3CE6552F-513A-A74C-8256-7375B27E1F97}"/>
              </a:ext>
            </a:extLst>
          </p:cNvPr>
          <p:cNvCxnSpPr/>
          <p:nvPr/>
        </p:nvCxnSpPr>
        <p:spPr>
          <a:xfrm>
            <a:off x="3160085" y="1714017"/>
            <a:ext cx="429267" cy="152585"/>
          </a:xfrm>
          <a:prstGeom prst="straightConnector1">
            <a:avLst/>
          </a:prstGeom>
          <a:ln w="57150">
            <a:solidFill>
              <a:srgbClr val="AE020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0" name="Picture 4" descr="Cerritos College Articulation Agreement&#10;2 years of Pre-Requisite Courses&#10;">
            <a:extLst>
              <a:ext uri="{FF2B5EF4-FFF2-40B4-BE49-F238E27FC236}">
                <a16:creationId xmlns:a16="http://schemas.microsoft.com/office/drawing/2014/main" id="{5C559BE1-5A50-444E-899A-083F2600A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324" y="1064455"/>
            <a:ext cx="2274534" cy="152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 descr="Cerritos College Articulation Agreement&#10;2 years of Pre-Requisite Courses&#10;">
            <a:extLst>
              <a:ext uri="{FF2B5EF4-FFF2-40B4-BE49-F238E27FC236}">
                <a16:creationId xmlns:a16="http://schemas.microsoft.com/office/drawing/2014/main" id="{625CD376-E08A-384D-A982-4D75F041B9A7}"/>
              </a:ext>
            </a:extLst>
          </p:cNvPr>
          <p:cNvSpPr txBox="1"/>
          <p:nvPr/>
        </p:nvSpPr>
        <p:spPr>
          <a:xfrm>
            <a:off x="3607147" y="2576468"/>
            <a:ext cx="2484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Cerritos College Articulation Agreement</a:t>
            </a:r>
          </a:p>
          <a:p>
            <a:pPr algn="ctr"/>
            <a:r>
              <a:rPr lang="en-US" b="1" dirty="0"/>
              <a:t>2 years of Pre-Requisite Courses</a:t>
            </a:r>
          </a:p>
        </p:txBody>
      </p:sp>
      <p:cxnSp>
        <p:nvCxnSpPr>
          <p:cNvPr id="23" name="Straight Arrow Connector 22" descr="arrow pointing to next step">
            <a:extLst>
              <a:ext uri="{FF2B5EF4-FFF2-40B4-BE49-F238E27FC236}">
                <a16:creationId xmlns:a16="http://schemas.microsoft.com/office/drawing/2014/main" id="{E8034A85-EF90-DB42-BD74-F74553D818B8}"/>
              </a:ext>
            </a:extLst>
          </p:cNvPr>
          <p:cNvCxnSpPr/>
          <p:nvPr/>
        </p:nvCxnSpPr>
        <p:spPr>
          <a:xfrm>
            <a:off x="6125457" y="1920299"/>
            <a:ext cx="429267" cy="152585"/>
          </a:xfrm>
          <a:prstGeom prst="straightConnector1">
            <a:avLst/>
          </a:prstGeom>
          <a:ln w="57150">
            <a:solidFill>
              <a:srgbClr val="AE020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2" name="Picture 6" descr="School of Pharmacy Chapman University&#10;3 years of Pharm.D.&#10;">
            <a:extLst>
              <a:ext uri="{FF2B5EF4-FFF2-40B4-BE49-F238E27FC236}">
                <a16:creationId xmlns:a16="http://schemas.microsoft.com/office/drawing/2014/main" id="{A452377D-8195-B84A-94E3-2B2EE1972D4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644" y="1311949"/>
            <a:ext cx="2805374" cy="152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F322F6-3D32-6849-8C6C-6E9C5F9B10B9}"/>
              </a:ext>
            </a:extLst>
          </p:cNvPr>
          <p:cNvSpPr txBox="1"/>
          <p:nvPr/>
        </p:nvSpPr>
        <p:spPr>
          <a:xfrm>
            <a:off x="6884465" y="2816698"/>
            <a:ext cx="245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School of Pharmacy</a:t>
            </a:r>
          </a:p>
          <a:p>
            <a:pPr algn="ctr"/>
            <a:r>
              <a:rPr lang="en-US" b="1" dirty="0"/>
              <a:t>Chapman University</a:t>
            </a:r>
          </a:p>
          <a:p>
            <a:pPr algn="ctr"/>
            <a:r>
              <a:rPr lang="en-US" b="1" dirty="0"/>
              <a:t>3 years of Pharm.D.</a:t>
            </a:r>
          </a:p>
        </p:txBody>
      </p:sp>
      <p:cxnSp>
        <p:nvCxnSpPr>
          <p:cNvPr id="22" name="Straight Arrow Connector 21" descr="arrow pointing to next step">
            <a:extLst>
              <a:ext uri="{FF2B5EF4-FFF2-40B4-BE49-F238E27FC236}">
                <a16:creationId xmlns:a16="http://schemas.microsoft.com/office/drawing/2014/main" id="{D521B0CB-3C8A-824D-B705-DEE32784B951}"/>
              </a:ext>
            </a:extLst>
          </p:cNvPr>
          <p:cNvCxnSpPr>
            <a:cxnSpLocks/>
          </p:cNvCxnSpPr>
          <p:nvPr/>
        </p:nvCxnSpPr>
        <p:spPr>
          <a:xfrm>
            <a:off x="9717398" y="2424297"/>
            <a:ext cx="230979" cy="512839"/>
          </a:xfrm>
          <a:prstGeom prst="straightConnector1">
            <a:avLst/>
          </a:prstGeom>
          <a:ln w="57150">
            <a:solidFill>
              <a:srgbClr val="AE020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4" name="Picture 8" descr="Doctor of Pharmacy from Chapman University.">
            <a:extLst>
              <a:ext uri="{FF2B5EF4-FFF2-40B4-BE49-F238E27FC236}">
                <a16:creationId xmlns:a16="http://schemas.microsoft.com/office/drawing/2014/main" id="{7762BE59-3CA5-9D4B-943D-BC0B8178E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079" y="3228950"/>
            <a:ext cx="2379720" cy="159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4B5CC4-FA21-3A44-B79A-11C5BF0B5DC3}"/>
              </a:ext>
            </a:extLst>
          </p:cNvPr>
          <p:cNvSpPr txBox="1"/>
          <p:nvPr/>
        </p:nvSpPr>
        <p:spPr>
          <a:xfrm>
            <a:off x="9728873" y="4946070"/>
            <a:ext cx="1632131" cy="666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Doctor of Pharmacy</a:t>
            </a:r>
          </a:p>
        </p:txBody>
      </p:sp>
      <p:cxnSp>
        <p:nvCxnSpPr>
          <p:cNvPr id="20" name="Straight Arrow Connector 19" descr="arrow pointing to next step">
            <a:extLst>
              <a:ext uri="{FF2B5EF4-FFF2-40B4-BE49-F238E27FC236}">
                <a16:creationId xmlns:a16="http://schemas.microsoft.com/office/drawing/2014/main" id="{C55E6C11-AD16-A440-A7C8-8E9D152210A0}"/>
              </a:ext>
            </a:extLst>
          </p:cNvPr>
          <p:cNvCxnSpPr>
            <a:cxnSpLocks/>
          </p:cNvCxnSpPr>
          <p:nvPr/>
        </p:nvCxnSpPr>
        <p:spPr>
          <a:xfrm flipH="1">
            <a:off x="8529156" y="4390790"/>
            <a:ext cx="442819" cy="175320"/>
          </a:xfrm>
          <a:prstGeom prst="straightConnector1">
            <a:avLst/>
          </a:prstGeom>
          <a:ln w="57150">
            <a:solidFill>
              <a:srgbClr val="AE020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 descr="California Pharmacist License Exam (NAPLEX)&#10;&#10;California Law Exam (CPJE)&#10;">
            <a:extLst>
              <a:ext uri="{FF2B5EF4-FFF2-40B4-BE49-F238E27FC236}">
                <a16:creationId xmlns:a16="http://schemas.microsoft.com/office/drawing/2014/main" id="{49970163-6375-3B45-967B-52CFF84403C0}"/>
              </a:ext>
            </a:extLst>
          </p:cNvPr>
          <p:cNvSpPr txBox="1"/>
          <p:nvPr/>
        </p:nvSpPr>
        <p:spPr>
          <a:xfrm>
            <a:off x="5677334" y="3870277"/>
            <a:ext cx="2434743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California Pharmacist License Exam (NAPLEX)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California Law Exam</a:t>
            </a:r>
          </a:p>
        </p:txBody>
      </p:sp>
      <p:cxnSp>
        <p:nvCxnSpPr>
          <p:cNvPr id="21" name="Straight Arrow Connector 20" descr="arrow pointing to next step">
            <a:extLst>
              <a:ext uri="{FF2B5EF4-FFF2-40B4-BE49-F238E27FC236}">
                <a16:creationId xmlns:a16="http://schemas.microsoft.com/office/drawing/2014/main" id="{39C40124-9DBF-7147-87B1-95A03175A429}"/>
              </a:ext>
            </a:extLst>
          </p:cNvPr>
          <p:cNvCxnSpPr>
            <a:cxnSpLocks/>
          </p:cNvCxnSpPr>
          <p:nvPr/>
        </p:nvCxnSpPr>
        <p:spPr>
          <a:xfrm flipH="1">
            <a:off x="4597008" y="4570029"/>
            <a:ext cx="505164" cy="19022"/>
          </a:xfrm>
          <a:prstGeom prst="straightConnector1">
            <a:avLst/>
          </a:prstGeom>
          <a:ln w="57150">
            <a:solidFill>
              <a:srgbClr val="AE020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6" name="Picture 10" descr="Licensed Pharmacist">
            <a:extLst>
              <a:ext uri="{FF2B5EF4-FFF2-40B4-BE49-F238E27FC236}">
                <a16:creationId xmlns:a16="http://schemas.microsoft.com/office/drawing/2014/main" id="{EDADBF81-8F01-3D40-86D8-86170FEAE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26" y="3625874"/>
            <a:ext cx="2630422" cy="172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51B5FA-B4E8-2A4C-9131-EA1E5F7CFA6E}"/>
              </a:ext>
            </a:extLst>
          </p:cNvPr>
          <p:cNvSpPr txBox="1"/>
          <p:nvPr/>
        </p:nvSpPr>
        <p:spPr>
          <a:xfrm>
            <a:off x="1739624" y="5365502"/>
            <a:ext cx="249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Licensed Pharmacist</a:t>
            </a:r>
          </a:p>
        </p:txBody>
      </p:sp>
    </p:spTree>
    <p:extLst>
      <p:ext uri="{BB962C8B-B14F-4D97-AF65-F5344CB8AC3E}">
        <p14:creationId xmlns:p14="http://schemas.microsoft.com/office/powerpoint/2010/main" val="28138621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Trebuchet MS</vt:lpstr>
      <vt:lpstr>Office Theme</vt:lpstr>
      <vt:lpstr>Pathway to Pharmacist in just 5 years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 to Pharmacist in just 5 years</dc:title>
  <dc:creator>Pe, TJ</dc:creator>
  <cp:lastModifiedBy>Chavez, Samuel</cp:lastModifiedBy>
  <cp:revision>6</cp:revision>
  <dcterms:created xsi:type="dcterms:W3CDTF">2020-12-02T23:20:40Z</dcterms:created>
  <dcterms:modified xsi:type="dcterms:W3CDTF">2021-04-27T20:29:57Z</dcterms:modified>
</cp:coreProperties>
</file>