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0" r:id="rId3"/>
    <p:sldId id="273" r:id="rId4"/>
    <p:sldId id="274" r:id="rId5"/>
    <p:sldId id="268" r:id="rId6"/>
    <p:sldId id="269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6"/>
    <a:srgbClr val="E1E1E6"/>
    <a:srgbClr val="FFBE00"/>
    <a:srgbClr val="00B389"/>
    <a:srgbClr val="FFFFE6"/>
    <a:srgbClr val="065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Deparrtmen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C08ED1-E878-B04B-B094-193CCBF31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196615" cy="6858001"/>
          </a:xfrm>
          <a:prstGeom prst="rect">
            <a:avLst/>
          </a:prstGeom>
          <a:solidFill>
            <a:srgbClr val="002E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932B9-39A3-0041-B765-4E2958B2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8AC2-AD4A-F54C-B26F-ABB9E4A9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E56F-64D4-2448-B920-C501D934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erritos College logo">
            <a:extLst>
              <a:ext uri="{FF2B5EF4-FFF2-40B4-BE49-F238E27FC236}">
                <a16:creationId xmlns:a16="http://schemas.microsoft.com/office/drawing/2014/main" id="{494BE801-9DA4-1A48-AAC9-8643084A3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650" y="840223"/>
            <a:ext cx="2348565" cy="248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35F8A9-50A3-2F44-8DE9-ECE126D8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33650" y="3616889"/>
            <a:ext cx="23485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64DE2-9E1A-A341-8EF2-4D13F3650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</a:blip>
          <a:stretch>
            <a:fillRect/>
          </a:stretch>
        </p:blipFill>
        <p:spPr>
          <a:xfrm rot="20484363">
            <a:off x="-451594" y="4040106"/>
            <a:ext cx="5406264" cy="571696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AE4BD91-E4E5-5940-9BE7-200A832B4B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4115" y="3847139"/>
            <a:ext cx="3932237" cy="3811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Lora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26DF7-EED2-E44C-B936-475E541FC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6614" y="0"/>
            <a:ext cx="799538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63E8CE3-C8BD-884A-8B21-28A3350D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026" y="2772076"/>
            <a:ext cx="5771147" cy="237744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2E6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CB5D6C-F434-204D-A08C-3338B863C991}"/>
              </a:ext>
            </a:extLst>
          </p:cNvPr>
          <p:cNvSpPr/>
          <p:nvPr userDrawn="1"/>
        </p:nvSpPr>
        <p:spPr>
          <a:xfrm>
            <a:off x="0" y="15137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14797-FF73-2549-98DE-759D65E5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49" y="516496"/>
            <a:ext cx="10674351" cy="1147975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002E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8A7E2-14F8-2947-92E4-5DAC3E9C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4298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50F8-03F3-0047-98D9-01CD501E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643" y="637368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5DA0D-5D2E-9349-8225-CD9E00C6B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002E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392585-75E9-1244-A38F-85152E39E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343"/>
          <a:stretch/>
        </p:blipFill>
        <p:spPr>
          <a:xfrm>
            <a:off x="125408" y="5897035"/>
            <a:ext cx="1079596" cy="78496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7667D3-40F7-F84B-950D-A2B94FE22A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449" y="2076450"/>
            <a:ext cx="4596885" cy="34932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49659B-3F1B-EE4E-BFB4-24173B550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9100" y="2116826"/>
            <a:ext cx="6013450" cy="278880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6CB5D6C-F434-204D-A08C-3338B863C991}"/>
              </a:ext>
            </a:extLst>
          </p:cNvPr>
          <p:cNvSpPr/>
          <p:nvPr userDrawn="1"/>
        </p:nvSpPr>
        <p:spPr>
          <a:xfrm>
            <a:off x="0" y="15137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14797-FF73-2549-98DE-759D65E5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08" y="3764951"/>
            <a:ext cx="4905633" cy="114797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002E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8A7E2-14F8-2947-92E4-5DAC3E9C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4298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50F8-03F3-0047-98D9-01CD501E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643" y="637368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5DA0D-5D2E-9349-8225-CD9E00C6B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rgbClr val="002E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392585-75E9-1244-A38F-85152E39E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343"/>
          <a:stretch/>
        </p:blipFill>
        <p:spPr>
          <a:xfrm>
            <a:off x="125408" y="5897035"/>
            <a:ext cx="1079596" cy="78496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7667D3-40F7-F84B-950D-A2B94FE22A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65126"/>
            <a:ext cx="3991231" cy="30638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49659B-3F1B-EE4E-BFB4-24173B550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8249" y="3750105"/>
            <a:ext cx="6308343" cy="23530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802F5A9-2108-DF40-A799-4028F67D9E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1296" y="365126"/>
            <a:ext cx="3818238" cy="30638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1C6FF17-5BCC-5C4F-8EDB-94DFFAF5EC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599" y="365126"/>
            <a:ext cx="3954163" cy="30638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74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7AE5-2C48-5347-B78A-9AE2B2E5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C67CF-1FEB-104B-AA15-917325281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4B2A7-29DF-624C-A432-3DDC83B7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ED1C7-6C6E-0747-97EF-5A68F40E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74A4F-8E73-9040-9CA4-86EDAFE1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D7457-2AFB-4B41-B739-8F48C450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F2B3-9678-734A-BE21-0340FC20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EE27D-5387-494C-93D8-A15EBE5F7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10167-2500-6C40-9092-2AA283767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9F95D-4869-6E44-93DC-FD3AF4D26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F1698-96A4-D241-85A3-A62C55436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E5273-50DB-4A41-A01D-3DFA2804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8ED0F-1450-D14D-B769-4A4E65B2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C7767-2190-024A-94F6-D9F0B10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A8806-EBA9-7549-A5A0-DFB03F0C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EC19C-BA17-D64D-BC41-53DC980E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2573D-318E-184D-B2B8-A8E57132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8E4B-916A-8841-81D1-93D8A423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0CF3-8EB3-794B-B87F-4284C497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27B8F-C8FB-A84F-B1F1-76D8084E0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52F31-361E-5341-A97E-A9C60F3D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5D393-CBAB-234B-82B7-E9173C69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FBB6B-AAD0-5346-9B2C-5ED40332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E620-5465-1547-8DE6-4A0E292F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9A93A-2FB5-1E47-9EBC-CA19EF498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52E5F-366E-964A-B88D-95A37BE5D2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Garamond" panose="020204040303010108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Department Name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DB489-0795-5F48-861A-3D6787AE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BC69C-280D-C948-A899-C23E2195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4DA38-0F68-1140-BBED-CE297F41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EC0E-3F82-1E44-9433-96A86448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A2263-B35B-404A-AA47-ACB03D856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5AC1B-6257-C943-B0ED-946BFD2D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9F252-3704-004C-9C69-77137F64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DB9F7-CDBA-8240-9EFC-979FC6B4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188300-F283-394F-97EA-400F39B2D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B9C24-B34B-2E43-927C-516FCC100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F5235-2850-CC45-912B-1DA57C71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B820D-EB29-DA4D-9A5C-8C0EC291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042CE-CC62-4649-A055-1711ED4A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4AA0D2-5504-EA4E-A8F3-E1AF940EFA2A}"/>
              </a:ext>
            </a:extLst>
          </p:cNvPr>
          <p:cNvSpPr/>
          <p:nvPr userDrawn="1"/>
        </p:nvSpPr>
        <p:spPr>
          <a:xfrm>
            <a:off x="1638936" y="0"/>
            <a:ext cx="10553064" cy="6858000"/>
          </a:xfrm>
          <a:prstGeom prst="rect">
            <a:avLst/>
          </a:prstGeom>
          <a:solidFill>
            <a:srgbClr val="E1E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3113E7-E7BD-9549-A4B8-4BC35A3D5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737393" cy="6858001"/>
          </a:xfrm>
          <a:prstGeom prst="rect">
            <a:avLst/>
          </a:prstGeom>
          <a:solidFill>
            <a:srgbClr val="002E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erritos College logo">
            <a:extLst>
              <a:ext uri="{FF2B5EF4-FFF2-40B4-BE49-F238E27FC236}">
                <a16:creationId xmlns:a16="http://schemas.microsoft.com/office/drawing/2014/main" id="{3447B9D1-677C-CD42-B4F7-EDE06EF32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8244"/>
          <a:stretch/>
        </p:blipFill>
        <p:spPr>
          <a:xfrm>
            <a:off x="98457" y="532104"/>
            <a:ext cx="1540479" cy="1170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39A2BD-B021-DF4E-98DC-AB1F9F4034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</a:blip>
          <a:stretch>
            <a:fillRect/>
          </a:stretch>
        </p:blipFill>
        <p:spPr>
          <a:xfrm rot="20484363">
            <a:off x="-80620" y="3872659"/>
            <a:ext cx="5406264" cy="571696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F79A173-4CE2-D34A-9256-D948B556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415" y="962435"/>
            <a:ext cx="7783760" cy="1025402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rgbClr val="002E6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DF2030-61CD-9649-B7A1-71E4DBE5F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9416" y="1983245"/>
            <a:ext cx="7783759" cy="2344221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002E66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 sz="2800" b="0" i="0">
                <a:solidFill>
                  <a:srgbClr val="002E66"/>
                </a:solidFill>
                <a:latin typeface="Poppins Medium" pitchFamily="2" charset="77"/>
                <a:cs typeface="Poppins Medium" pitchFamily="2" charset="77"/>
              </a:defRPr>
            </a:lvl2pPr>
            <a:lvl3pPr>
              <a:defRPr sz="2400" b="0" i="0">
                <a:solidFill>
                  <a:srgbClr val="002E66"/>
                </a:solidFill>
                <a:latin typeface="Poppins Medium" pitchFamily="2" charset="77"/>
                <a:cs typeface="Poppins Medium" pitchFamily="2" charset="77"/>
              </a:defRPr>
            </a:lvl3pPr>
            <a:lvl4pPr>
              <a:defRPr sz="2000" b="0" i="0">
                <a:solidFill>
                  <a:srgbClr val="002E66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800" b="0" i="0">
                <a:solidFill>
                  <a:srgbClr val="002E66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4AA0D2-5504-EA4E-A8F3-E1AF940EFA2A}"/>
              </a:ext>
            </a:extLst>
          </p:cNvPr>
          <p:cNvSpPr/>
          <p:nvPr userDrawn="1"/>
        </p:nvSpPr>
        <p:spPr>
          <a:xfrm>
            <a:off x="1638936" y="0"/>
            <a:ext cx="10553064" cy="6858000"/>
          </a:xfrm>
          <a:prstGeom prst="rect">
            <a:avLst/>
          </a:prstGeom>
          <a:solidFill>
            <a:srgbClr val="E1E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A4AC-FA3F-2D47-9886-3CEC81041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8199" y="562906"/>
            <a:ext cx="6892894" cy="1025402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3113E7-E7BD-9549-A4B8-4BC35A3D5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737393" cy="6858001"/>
          </a:xfrm>
          <a:prstGeom prst="rect">
            <a:avLst/>
          </a:prstGeom>
          <a:solidFill>
            <a:srgbClr val="002E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erritos College logo">
            <a:extLst>
              <a:ext uri="{FF2B5EF4-FFF2-40B4-BE49-F238E27FC236}">
                <a16:creationId xmlns:a16="http://schemas.microsoft.com/office/drawing/2014/main" id="{3447B9D1-677C-CD42-B4F7-EDE06EF32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8244"/>
          <a:stretch/>
        </p:blipFill>
        <p:spPr>
          <a:xfrm>
            <a:off x="98457" y="532104"/>
            <a:ext cx="1540479" cy="1170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39A2BD-B021-DF4E-98DC-AB1F9F4034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</a:blip>
          <a:stretch>
            <a:fillRect/>
          </a:stretch>
        </p:blipFill>
        <p:spPr>
          <a:xfrm rot="20484363">
            <a:off x="-80620" y="3872659"/>
            <a:ext cx="5406264" cy="5716969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889C0AE-6F3B-C841-8403-65A6B9A158A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68200" y="1702733"/>
            <a:ext cx="4677494" cy="35719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993FA16D-179E-7F45-90EE-B82CE4C0123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257833" y="1702733"/>
            <a:ext cx="4889249" cy="357191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977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4AA0D2-5504-EA4E-A8F3-E1AF940EFA2A}"/>
              </a:ext>
            </a:extLst>
          </p:cNvPr>
          <p:cNvSpPr/>
          <p:nvPr userDrawn="1"/>
        </p:nvSpPr>
        <p:spPr>
          <a:xfrm>
            <a:off x="1638936" y="0"/>
            <a:ext cx="10553064" cy="6858000"/>
          </a:xfrm>
          <a:prstGeom prst="rect">
            <a:avLst/>
          </a:prstGeom>
          <a:solidFill>
            <a:srgbClr val="E1E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A4AC-FA3F-2D47-9886-3CEC81041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8199" y="562906"/>
            <a:ext cx="6892894" cy="1025402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3113E7-E7BD-9549-A4B8-4BC35A3D5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737393" cy="6858001"/>
          </a:xfrm>
          <a:prstGeom prst="rect">
            <a:avLst/>
          </a:prstGeom>
          <a:solidFill>
            <a:srgbClr val="002E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erritos College logo">
            <a:extLst>
              <a:ext uri="{FF2B5EF4-FFF2-40B4-BE49-F238E27FC236}">
                <a16:creationId xmlns:a16="http://schemas.microsoft.com/office/drawing/2014/main" id="{3447B9D1-677C-CD42-B4F7-EDE06EF32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8244"/>
          <a:stretch/>
        </p:blipFill>
        <p:spPr>
          <a:xfrm>
            <a:off x="98457" y="532104"/>
            <a:ext cx="1540479" cy="1170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39A2BD-B021-DF4E-98DC-AB1F9F4034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</a:blip>
          <a:stretch>
            <a:fillRect/>
          </a:stretch>
        </p:blipFill>
        <p:spPr>
          <a:xfrm rot="20484363">
            <a:off x="-80620" y="3872659"/>
            <a:ext cx="5406264" cy="571696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CF8F2C-25F6-FD48-817D-72E10DC305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68550" y="1703388"/>
            <a:ext cx="4619625" cy="37052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E2CD182-FC84-AA46-9730-04B7411C03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81181" y="1703388"/>
            <a:ext cx="4619625" cy="37052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646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rritos College logo">
            <a:extLst>
              <a:ext uri="{FF2B5EF4-FFF2-40B4-BE49-F238E27FC236}">
                <a16:creationId xmlns:a16="http://schemas.microsoft.com/office/drawing/2014/main" id="{3447B9D1-677C-CD42-B4F7-EDE06EF32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8244"/>
          <a:stretch/>
        </p:blipFill>
        <p:spPr>
          <a:xfrm>
            <a:off x="478738" y="872073"/>
            <a:ext cx="1540479" cy="11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with Deparrtmen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932B9-39A3-0041-B765-4E2958B2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8AC2-AD4A-F54C-B26F-ABB9E4A9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E56F-64D4-2448-B920-C501D934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rritos College logo">
            <a:extLst>
              <a:ext uri="{FF2B5EF4-FFF2-40B4-BE49-F238E27FC236}">
                <a16:creationId xmlns:a16="http://schemas.microsoft.com/office/drawing/2014/main" id="{3447B9D1-677C-CD42-B4F7-EDE06EF32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8244"/>
          <a:stretch/>
        </p:blipFill>
        <p:spPr>
          <a:xfrm>
            <a:off x="478738" y="872073"/>
            <a:ext cx="1540479" cy="11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B65A-1D13-D443-B5F3-3C07C9D96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D4A39-0AA3-0043-A36A-F198A35BA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2AF7-2B57-694A-A12B-4E7A38AA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51EB1-5EF7-D84E-B8C0-70D0B852F0F6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35619-111E-8841-B7E7-4DB98E2E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1DB32-FEE5-0E41-8989-F78EF408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E7D833-7F78-5C41-ADB5-9EF51B3C6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0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62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7" r:id="rId3"/>
    <p:sldLayoutId id="2147483666" r:id="rId4"/>
    <p:sldLayoutId id="2147483663" r:id="rId5"/>
    <p:sldLayoutId id="2147483665" r:id="rId6"/>
    <p:sldLayoutId id="2147483661" r:id="rId7"/>
    <p:sldLayoutId id="2147483649" r:id="rId8"/>
    <p:sldLayoutId id="2147483660" r:id="rId9"/>
    <p:sldLayoutId id="2147483651" r:id="rId10"/>
    <p:sldLayoutId id="2147483662" r:id="rId11"/>
    <p:sldLayoutId id="2147483652" r:id="rId12"/>
    <p:sldLayoutId id="2147483653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meyer@cerritos.ed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meyer@cerritos.ed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meyer@cerritos.ed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meyer@cerritos.ed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B150-EA63-9C44-866E-3756F817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7" y="140266"/>
            <a:ext cx="9694473" cy="86248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E66"/>
                </a:solidFill>
              </a:rPr>
              <a:t>Take Your Career to New Heights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198BCD-C7C2-4E9C-A902-37C6651B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06" y="5673651"/>
            <a:ext cx="2592261" cy="1146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59460-9DAF-4439-8037-B836F6A4A291}"/>
              </a:ext>
            </a:extLst>
          </p:cNvPr>
          <p:cNvSpPr txBox="1"/>
          <p:nvPr/>
        </p:nvSpPr>
        <p:spPr>
          <a:xfrm>
            <a:off x="4662454" y="5428767"/>
            <a:ext cx="4677494" cy="16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Questions?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Visit our website: </a:t>
            </a:r>
            <a:r>
              <a:rPr lang="en-US" sz="1200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www.cerritos.edu/rmp</a:t>
            </a:r>
            <a:endParaRPr lang="en-US" sz="1200" b="1" dirty="0">
              <a:solidFill>
                <a:srgbClr val="002E66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Contact:  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Venea Meyer, Business Program Advisor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vmeyer@cerritos.edu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 (562) 860-2451 ext. 2830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6D475-E59E-4764-9AE6-AAED3D174E98}"/>
              </a:ext>
            </a:extLst>
          </p:cNvPr>
          <p:cNvSpPr txBox="1"/>
          <p:nvPr/>
        </p:nvSpPr>
        <p:spPr>
          <a:xfrm>
            <a:off x="-41954" y="5820675"/>
            <a:ext cx="1922980" cy="136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E1E1E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Cerritos College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E1E1E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11110 Alondra Blvd.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E1E1E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Norwalk, CA 90650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7FE7DD-2551-4EBC-9ECE-921EA56B78A8}"/>
              </a:ext>
            </a:extLst>
          </p:cNvPr>
          <p:cNvSpPr txBox="1">
            <a:spLocks/>
          </p:cNvSpPr>
          <p:nvPr/>
        </p:nvSpPr>
        <p:spPr>
          <a:xfrm>
            <a:off x="9292489" y="5445191"/>
            <a:ext cx="1764403" cy="290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200" dirty="0">
                <a:solidFill>
                  <a:srgbClr val="002E66"/>
                </a:solidFill>
              </a:rPr>
              <a:t>Endorsed by the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006AEC-A372-4810-8AB2-630CAD83035B}"/>
              </a:ext>
            </a:extLst>
          </p:cNvPr>
          <p:cNvSpPr/>
          <p:nvPr/>
        </p:nvSpPr>
        <p:spPr>
          <a:xfrm>
            <a:off x="8195754" y="4174703"/>
            <a:ext cx="3783913" cy="1212756"/>
          </a:xfrm>
          <a:prstGeom prst="roundRect">
            <a:avLst>
              <a:gd name="adj" fmla="val 16667"/>
            </a:avLst>
          </a:prstGeom>
          <a:solidFill>
            <a:srgbClr val="002E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Date:  </a:t>
            </a:r>
            <a:r>
              <a:rPr lang="en-US" sz="1600" dirty="0">
                <a:solidFill>
                  <a:srgbClr val="E1E1E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Monday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, March 21 </a:t>
            </a: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Time:  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10 a.m. PST</a:t>
            </a: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Link:  </a:t>
            </a:r>
            <a:r>
              <a:rPr lang="en-US" sz="1600" b="0" i="0" dirty="0">
                <a:solidFill>
                  <a:srgbClr val="E1E1E6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https://cerritos-edu.zoom.us/j/44877532</a:t>
            </a:r>
            <a:endParaRPr lang="en-US" sz="1600" dirty="0">
              <a:solidFill>
                <a:srgbClr val="E1E1E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n-US" sz="200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D3524A-A1E9-4310-9FF1-CA78A7A1E479}"/>
              </a:ext>
            </a:extLst>
          </p:cNvPr>
          <p:cNvGrpSpPr/>
          <p:nvPr/>
        </p:nvGrpSpPr>
        <p:grpSpPr>
          <a:xfrm>
            <a:off x="1910844" y="942621"/>
            <a:ext cx="10407169" cy="2749471"/>
            <a:chOff x="1922980" y="774835"/>
            <a:chExt cx="10407169" cy="27494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57C05-0068-4895-A232-DA1818896AA7}"/>
                </a:ext>
              </a:extLst>
            </p:cNvPr>
            <p:cNvSpPr txBox="1"/>
            <p:nvPr/>
          </p:nvSpPr>
          <p:spPr>
            <a:xfrm>
              <a:off x="1922980" y="777002"/>
              <a:ext cx="3883631" cy="2667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Complete 8 Classes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Human Relations in Business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Computer Applications for Managers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Motivational Presentation Skills for Managers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Human Resource Management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Marketing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Management-Business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Management-Accounting and Internal Control 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Retail Management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A43491-1825-40BE-B5B8-40E4E9CC763E}"/>
                </a:ext>
              </a:extLst>
            </p:cNvPr>
            <p:cNvSpPr txBox="1"/>
            <p:nvPr/>
          </p:nvSpPr>
          <p:spPr>
            <a:xfrm>
              <a:off x="5618192" y="777002"/>
              <a:ext cx="2588297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Earn </a:t>
              </a: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3 Certificates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Business Essentials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Retail Management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WAFC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DCF367-B8EF-433D-B067-F4D8E0BB5038}"/>
                </a:ext>
              </a:extLst>
            </p:cNvPr>
            <p:cNvSpPr txBox="1"/>
            <p:nvPr/>
          </p:nvSpPr>
          <p:spPr>
            <a:xfrm>
              <a:off x="8207890" y="774835"/>
              <a:ext cx="4122259" cy="27494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U</a:t>
              </a:r>
              <a:r>
                <a:rPr lang="en-US" b="1" dirty="0">
                  <a:solidFill>
                    <a:srgbClr val="002E66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nlock Countless Possibilities</a:t>
              </a:r>
              <a:endParaRPr lang="en-US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Key Carrier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Department Manager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Front End Manager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Store Assistant Manager</a:t>
              </a:r>
              <a:endPara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Store Director</a:t>
              </a:r>
            </a:p>
            <a:p>
              <a:pPr>
                <a:spcAft>
                  <a:spcPts val="800"/>
                </a:spcAft>
              </a:pPr>
              <a:r>
                <a:rPr lang="en-US" b="1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Earn an Associate Degree by Completing Additional Classes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endPara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75FF214-AD95-49F7-8EA7-24012A41D56A}"/>
              </a:ext>
            </a:extLst>
          </p:cNvPr>
          <p:cNvSpPr txBox="1">
            <a:spLocks/>
          </p:cNvSpPr>
          <p:nvPr/>
        </p:nvSpPr>
        <p:spPr>
          <a:xfrm>
            <a:off x="1837210" y="3699695"/>
            <a:ext cx="10222786" cy="862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2400" dirty="0">
                <a:solidFill>
                  <a:srgbClr val="002E66"/>
                </a:solidFill>
              </a:rPr>
              <a:t>Join Us for a Retail Management Certificate Information Session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C6378-CB32-4C26-A53A-94B32C600CEF}"/>
              </a:ext>
            </a:extLst>
          </p:cNvPr>
          <p:cNvSpPr txBox="1"/>
          <p:nvPr/>
        </p:nvSpPr>
        <p:spPr>
          <a:xfrm>
            <a:off x="2847920" y="4302364"/>
            <a:ext cx="4775506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Take Classes that Work with Your Schedule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Classes are f</a:t>
            </a:r>
            <a:r>
              <a:rPr lang="en-US" sz="16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ully online and run for 9-weeks</a:t>
            </a:r>
          </a:p>
        </p:txBody>
      </p:sp>
    </p:spTree>
    <p:extLst>
      <p:ext uri="{BB962C8B-B14F-4D97-AF65-F5344CB8AC3E}">
        <p14:creationId xmlns:p14="http://schemas.microsoft.com/office/powerpoint/2010/main" val="29496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B150-EA63-9C44-866E-3756F817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7" y="140266"/>
            <a:ext cx="9694473" cy="86248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E66"/>
                </a:solidFill>
              </a:rPr>
              <a:t>Take Your Career to New Heights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198BCD-C7C2-4E9C-A902-37C6651B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06" y="5673651"/>
            <a:ext cx="2592261" cy="1146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59460-9DAF-4439-8037-B836F6A4A291}"/>
              </a:ext>
            </a:extLst>
          </p:cNvPr>
          <p:cNvSpPr txBox="1"/>
          <p:nvPr/>
        </p:nvSpPr>
        <p:spPr>
          <a:xfrm>
            <a:off x="4662454" y="5428767"/>
            <a:ext cx="4677494" cy="16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Questions?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Visit our website: </a:t>
            </a:r>
            <a:r>
              <a:rPr lang="en-US" sz="1200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www.cerritos.edu/rmp</a:t>
            </a:r>
            <a:endParaRPr lang="en-US" sz="1200" b="1" dirty="0">
              <a:solidFill>
                <a:srgbClr val="002E66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Contact:  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Venea Meyer, Business Program Advisor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vmeyer@cerritos.edu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 (562) 860-2451 ext. 2830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6D475-E59E-4764-9AE6-AAED3D174E98}"/>
              </a:ext>
            </a:extLst>
          </p:cNvPr>
          <p:cNvSpPr txBox="1"/>
          <p:nvPr/>
        </p:nvSpPr>
        <p:spPr>
          <a:xfrm>
            <a:off x="-41954" y="5820675"/>
            <a:ext cx="1922980" cy="136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E1E1E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Cerritos College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E1E1E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11110 Alondra Blvd.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E1E1E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Norwalk, CA 90650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7FE7DD-2551-4EBC-9ECE-921EA56B78A8}"/>
              </a:ext>
            </a:extLst>
          </p:cNvPr>
          <p:cNvSpPr txBox="1">
            <a:spLocks/>
          </p:cNvSpPr>
          <p:nvPr/>
        </p:nvSpPr>
        <p:spPr>
          <a:xfrm>
            <a:off x="9292489" y="5445191"/>
            <a:ext cx="1764403" cy="290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200" dirty="0">
                <a:solidFill>
                  <a:srgbClr val="002E66"/>
                </a:solidFill>
              </a:rPr>
              <a:t>Endorsed by the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006AEC-A372-4810-8AB2-630CAD83035B}"/>
              </a:ext>
            </a:extLst>
          </p:cNvPr>
          <p:cNvSpPr/>
          <p:nvPr/>
        </p:nvSpPr>
        <p:spPr>
          <a:xfrm>
            <a:off x="8195754" y="4174703"/>
            <a:ext cx="3783913" cy="1212756"/>
          </a:xfrm>
          <a:prstGeom prst="roundRect">
            <a:avLst>
              <a:gd name="adj" fmla="val 16667"/>
            </a:avLst>
          </a:prstGeom>
          <a:solidFill>
            <a:srgbClr val="002E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Date:  </a:t>
            </a:r>
            <a:r>
              <a:rPr lang="en-US" sz="1600" dirty="0">
                <a:solidFill>
                  <a:srgbClr val="E1E1E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Monday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, March 21 </a:t>
            </a: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Time:  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10 a.m. PST</a:t>
            </a: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Link:  </a:t>
            </a:r>
            <a:r>
              <a:rPr lang="en-US" sz="1600" b="0" i="0" dirty="0">
                <a:solidFill>
                  <a:srgbClr val="E1E1E6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https://cerritos-edu.zoom.us/j/44877532</a:t>
            </a:r>
            <a:endParaRPr lang="en-US" sz="1600" dirty="0">
              <a:solidFill>
                <a:srgbClr val="E1E1E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n-US" sz="200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D3524A-A1E9-4310-9FF1-CA78A7A1E479}"/>
              </a:ext>
            </a:extLst>
          </p:cNvPr>
          <p:cNvGrpSpPr/>
          <p:nvPr/>
        </p:nvGrpSpPr>
        <p:grpSpPr>
          <a:xfrm>
            <a:off x="1910844" y="942621"/>
            <a:ext cx="10407169" cy="2669564"/>
            <a:chOff x="1922980" y="774835"/>
            <a:chExt cx="10407169" cy="26695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57C05-0068-4895-A232-DA1818896AA7}"/>
                </a:ext>
              </a:extLst>
            </p:cNvPr>
            <p:cNvSpPr txBox="1"/>
            <p:nvPr/>
          </p:nvSpPr>
          <p:spPr>
            <a:xfrm>
              <a:off x="1922980" y="777002"/>
              <a:ext cx="3883631" cy="2667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Complete 8 Classes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Human Relations in Business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Computer Applications for Managers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Motivational Presentation Skills for Managers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Human Resource Management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Marketing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Management-Business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Management-Accounting and Internal Control 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Retail Management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A43491-1825-40BE-B5B8-40E4E9CC763E}"/>
                </a:ext>
              </a:extLst>
            </p:cNvPr>
            <p:cNvSpPr txBox="1"/>
            <p:nvPr/>
          </p:nvSpPr>
          <p:spPr>
            <a:xfrm>
              <a:off x="5618192" y="777002"/>
              <a:ext cx="2588297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Earn </a:t>
              </a: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3 Certificates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Business Essentials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Retail Management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WAFC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DCF367-B8EF-433D-B067-F4D8E0BB5038}"/>
                </a:ext>
              </a:extLst>
            </p:cNvPr>
            <p:cNvSpPr txBox="1"/>
            <p:nvPr/>
          </p:nvSpPr>
          <p:spPr>
            <a:xfrm>
              <a:off x="8207890" y="774835"/>
              <a:ext cx="4122259" cy="18056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U</a:t>
              </a:r>
              <a:r>
                <a:rPr lang="en-US" b="1" dirty="0">
                  <a:solidFill>
                    <a:srgbClr val="002E66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nlock Countless Possibilities</a:t>
              </a:r>
              <a:endParaRPr lang="en-US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Key Carrier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Department Manager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Front End Manager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Store Assistant Manager</a:t>
              </a:r>
              <a:endPara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Store Director</a:t>
              </a:r>
              <a:endPara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75FF214-AD95-49F7-8EA7-24012A41D56A}"/>
              </a:ext>
            </a:extLst>
          </p:cNvPr>
          <p:cNvSpPr txBox="1">
            <a:spLocks/>
          </p:cNvSpPr>
          <p:nvPr/>
        </p:nvSpPr>
        <p:spPr>
          <a:xfrm>
            <a:off x="1837210" y="3699695"/>
            <a:ext cx="10222786" cy="862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2400" dirty="0">
                <a:solidFill>
                  <a:srgbClr val="002E66"/>
                </a:solidFill>
              </a:rPr>
              <a:t>Join Us for a Retail Management Certificate Information Session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C6378-CB32-4C26-A53A-94B32C600CEF}"/>
              </a:ext>
            </a:extLst>
          </p:cNvPr>
          <p:cNvSpPr txBox="1"/>
          <p:nvPr/>
        </p:nvSpPr>
        <p:spPr>
          <a:xfrm>
            <a:off x="2847920" y="4302364"/>
            <a:ext cx="4775506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Take Classes that Work with Your Schedule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Classes are f</a:t>
            </a:r>
            <a:r>
              <a:rPr lang="en-US" sz="16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ully online and run for 9-weeks</a:t>
            </a:r>
          </a:p>
        </p:txBody>
      </p:sp>
    </p:spTree>
    <p:extLst>
      <p:ext uri="{BB962C8B-B14F-4D97-AF65-F5344CB8AC3E}">
        <p14:creationId xmlns:p14="http://schemas.microsoft.com/office/powerpoint/2010/main" val="28661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0F20A29-81E7-4E3B-8013-7BA64BE2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864" y="4547347"/>
            <a:ext cx="1756881" cy="620765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543B4415-5085-4E67-8B65-FF056F162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43" y="521120"/>
            <a:ext cx="1905000" cy="1905000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605E4B00-AA09-440A-98CB-36C83613D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81" y="3429000"/>
            <a:ext cx="2668285" cy="2668285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09C675B4-39A1-4BC9-8A2D-D6AE4F7E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40" y="3810641"/>
            <a:ext cx="1905001" cy="1905001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AB7E7322-54B1-46E7-ADB3-FE211D73F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783" y="558053"/>
            <a:ext cx="2921001" cy="1752600"/>
          </a:xfrm>
          <a:prstGeom prst="rect">
            <a:avLst/>
          </a:prstGeom>
        </p:spPr>
      </p:pic>
      <p:pic>
        <p:nvPicPr>
          <p:cNvPr id="35" name="Picture 34" descr="Logo, company name&#10;&#10;Description automatically generated">
            <a:extLst>
              <a:ext uri="{FF2B5EF4-FFF2-40B4-BE49-F238E27FC236}">
                <a16:creationId xmlns:a16="http://schemas.microsoft.com/office/drawing/2014/main" id="{AE2470E2-034D-445A-AF96-4116D459F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349" y="691023"/>
            <a:ext cx="2362596" cy="1323054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16454B9E-1CC5-40CF-AF39-909459175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230" y="4401327"/>
            <a:ext cx="2377745" cy="885193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C9AC7BA-3609-4DB3-8BAE-B52D015CCF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381" y="911269"/>
            <a:ext cx="2835322" cy="10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4F5865F-2EDE-4A7F-9CD6-11EBF2DC1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91" y="634750"/>
            <a:ext cx="3479837" cy="208790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3B18873-2477-499E-9135-341AF808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12" y="3429000"/>
            <a:ext cx="2143125" cy="214312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7A86DC7-C217-4921-A605-55E32CA98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688" y="3693236"/>
            <a:ext cx="1749175" cy="1749175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32F9205-F8CB-494D-874A-8E50B025D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724" y="3966384"/>
            <a:ext cx="2138453" cy="120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BDD5A7-81F2-4225-B3CE-96F8E659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947" y="1009410"/>
            <a:ext cx="1756881" cy="1756881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6BF358F5-1F82-4DC7-8DDC-171080CE6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252" y="1013691"/>
            <a:ext cx="2609850" cy="17526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D84D4F9-F25B-4E93-BE4E-E98F24DEF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5278" y="3563525"/>
            <a:ext cx="2022079" cy="20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B150-EA63-9C44-866E-3756F817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7" y="140266"/>
            <a:ext cx="9694473" cy="86248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E66"/>
                </a:solidFill>
              </a:rPr>
              <a:t>Take Your Career to New Heights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198BCD-C7C2-4E9C-A902-37C6651B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06" y="5673651"/>
            <a:ext cx="2592261" cy="1146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59460-9DAF-4439-8037-B836F6A4A291}"/>
              </a:ext>
            </a:extLst>
          </p:cNvPr>
          <p:cNvSpPr txBox="1"/>
          <p:nvPr/>
        </p:nvSpPr>
        <p:spPr>
          <a:xfrm>
            <a:off x="4662454" y="5428767"/>
            <a:ext cx="4677494" cy="16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Questions?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Visit our website: </a:t>
            </a:r>
            <a:r>
              <a:rPr lang="en-US" sz="1200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www.cerritos.edu/rmp</a:t>
            </a:r>
            <a:endParaRPr lang="en-US" sz="1200" b="1" dirty="0">
              <a:solidFill>
                <a:srgbClr val="002E66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Contact:  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Venea Meyer, Business Program Advisor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vmeyer@cerritos.edu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 (562) 860-2451 ext. 2830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6D475-E59E-4764-9AE6-AAED3D174E98}"/>
              </a:ext>
            </a:extLst>
          </p:cNvPr>
          <p:cNvSpPr txBox="1"/>
          <p:nvPr/>
        </p:nvSpPr>
        <p:spPr>
          <a:xfrm>
            <a:off x="-41954" y="5820675"/>
            <a:ext cx="1922980" cy="136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E1E1E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Cerritos College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E1E1E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11110 Alondra Blvd.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E1E1E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Norwalk, CA 90650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7FE7DD-2551-4EBC-9ECE-921EA56B78A8}"/>
              </a:ext>
            </a:extLst>
          </p:cNvPr>
          <p:cNvSpPr txBox="1">
            <a:spLocks/>
          </p:cNvSpPr>
          <p:nvPr/>
        </p:nvSpPr>
        <p:spPr>
          <a:xfrm>
            <a:off x="9292489" y="5445191"/>
            <a:ext cx="1764403" cy="290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200" dirty="0">
                <a:solidFill>
                  <a:srgbClr val="002E66"/>
                </a:solidFill>
              </a:rPr>
              <a:t>Endorsed by the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006AEC-A372-4810-8AB2-630CAD83035B}"/>
              </a:ext>
            </a:extLst>
          </p:cNvPr>
          <p:cNvSpPr/>
          <p:nvPr/>
        </p:nvSpPr>
        <p:spPr>
          <a:xfrm>
            <a:off x="8195754" y="4174703"/>
            <a:ext cx="3783913" cy="1212756"/>
          </a:xfrm>
          <a:prstGeom prst="roundRect">
            <a:avLst>
              <a:gd name="adj" fmla="val 16667"/>
            </a:avLst>
          </a:prstGeom>
          <a:solidFill>
            <a:srgbClr val="002E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Date:  </a:t>
            </a:r>
            <a:r>
              <a:rPr lang="en-US" sz="1600" dirty="0">
                <a:solidFill>
                  <a:srgbClr val="E1E1E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Monday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, March 21 </a:t>
            </a: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Time:  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10 a.m. PST</a:t>
            </a: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Link:  </a:t>
            </a:r>
            <a:r>
              <a:rPr lang="en-US" sz="1600" b="0" i="0" dirty="0">
                <a:solidFill>
                  <a:srgbClr val="E1E1E6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https://cerritos-edu.zoom.us/j/44877532</a:t>
            </a:r>
            <a:endParaRPr lang="en-US" sz="1600" dirty="0">
              <a:solidFill>
                <a:srgbClr val="E1E1E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n-US" sz="200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AEA769-C2CC-42C2-925F-1F8005411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0445"/>
            <a:ext cx="1756881" cy="175688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2D3524A-A1E9-4310-9FF1-CA78A7A1E479}"/>
              </a:ext>
            </a:extLst>
          </p:cNvPr>
          <p:cNvGrpSpPr/>
          <p:nvPr/>
        </p:nvGrpSpPr>
        <p:grpSpPr>
          <a:xfrm>
            <a:off x="1910844" y="942621"/>
            <a:ext cx="10407169" cy="3036729"/>
            <a:chOff x="1922980" y="774835"/>
            <a:chExt cx="10407169" cy="30367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57C05-0068-4895-A232-DA1818896AA7}"/>
                </a:ext>
              </a:extLst>
            </p:cNvPr>
            <p:cNvSpPr txBox="1"/>
            <p:nvPr/>
          </p:nvSpPr>
          <p:spPr>
            <a:xfrm>
              <a:off x="1922980" y="777002"/>
              <a:ext cx="3883631" cy="2667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Complete 8 Classes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Human Relations in Business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Computer Applications for Managers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Motivational Presentation Skills for Managers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Human Resource Management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Marketing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Management-Business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Management-Accounting and Internal Control 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Retail Management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A43491-1825-40BE-B5B8-40E4E9CC763E}"/>
                </a:ext>
              </a:extLst>
            </p:cNvPr>
            <p:cNvSpPr txBox="1"/>
            <p:nvPr/>
          </p:nvSpPr>
          <p:spPr>
            <a:xfrm>
              <a:off x="5618192" y="777002"/>
              <a:ext cx="2588297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Earn </a:t>
              </a: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3 Certificates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Business Essentials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Retail Management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WAFC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DCF367-B8EF-433D-B067-F4D8E0BB5038}"/>
                </a:ext>
              </a:extLst>
            </p:cNvPr>
            <p:cNvSpPr txBox="1"/>
            <p:nvPr/>
          </p:nvSpPr>
          <p:spPr>
            <a:xfrm>
              <a:off x="8207890" y="774835"/>
              <a:ext cx="4122259" cy="3036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U</a:t>
              </a:r>
              <a:r>
                <a:rPr lang="en-US" b="1" dirty="0">
                  <a:solidFill>
                    <a:srgbClr val="002E66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nlock Countless Possibilities</a:t>
              </a:r>
              <a:endParaRPr lang="en-US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Key Carrier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Department Manager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Front End Manager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Store Assistant Manager</a:t>
              </a:r>
              <a:endPara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Store Director</a:t>
              </a:r>
              <a:endPara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Earn an Associate Degree by Completing Additional Classes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endParaRPr lang="en-US" sz="12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endPara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75FF214-AD95-49F7-8EA7-24012A41D56A}"/>
              </a:ext>
            </a:extLst>
          </p:cNvPr>
          <p:cNvSpPr txBox="1">
            <a:spLocks/>
          </p:cNvSpPr>
          <p:nvPr/>
        </p:nvSpPr>
        <p:spPr>
          <a:xfrm>
            <a:off x="1837210" y="3699695"/>
            <a:ext cx="10222786" cy="862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2400" dirty="0">
                <a:solidFill>
                  <a:srgbClr val="002E66"/>
                </a:solidFill>
              </a:rPr>
              <a:t>Join Us for a Retail Management Certificate Information Session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C6378-CB32-4C26-A53A-94B32C600CEF}"/>
              </a:ext>
            </a:extLst>
          </p:cNvPr>
          <p:cNvSpPr txBox="1"/>
          <p:nvPr/>
        </p:nvSpPr>
        <p:spPr>
          <a:xfrm>
            <a:off x="2847920" y="4302364"/>
            <a:ext cx="4775506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Take Classes that Work with Your Schedule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Classes are f</a:t>
            </a:r>
            <a:r>
              <a:rPr lang="en-US" sz="16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ully online and run for 9-weeks</a:t>
            </a:r>
          </a:p>
        </p:txBody>
      </p:sp>
    </p:spTree>
    <p:extLst>
      <p:ext uri="{BB962C8B-B14F-4D97-AF65-F5344CB8AC3E}">
        <p14:creationId xmlns:p14="http://schemas.microsoft.com/office/powerpoint/2010/main" val="24173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B150-EA63-9C44-866E-3756F817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7" y="140266"/>
            <a:ext cx="9694473" cy="86248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E66"/>
                </a:solidFill>
              </a:rPr>
              <a:t>Take Your Career to New Heights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198BCD-C7C2-4E9C-A902-37C6651B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406" y="5673651"/>
            <a:ext cx="2592261" cy="1146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59460-9DAF-4439-8037-B836F6A4A291}"/>
              </a:ext>
            </a:extLst>
          </p:cNvPr>
          <p:cNvSpPr txBox="1"/>
          <p:nvPr/>
        </p:nvSpPr>
        <p:spPr>
          <a:xfrm>
            <a:off x="4662454" y="5428767"/>
            <a:ext cx="4677494" cy="163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Questions?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Visit our website: </a:t>
            </a:r>
            <a:r>
              <a:rPr lang="en-US" sz="1200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www.cerritos.edu/rmp</a:t>
            </a:r>
            <a:endParaRPr lang="en-US" sz="1200" b="1" dirty="0">
              <a:solidFill>
                <a:srgbClr val="002E66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2E6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Contact:  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Venea Meyer, Business Program Advisor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vmeyer@cerritos.edu</a:t>
            </a:r>
            <a:r>
              <a: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 (562) 860-2451 ext. 2830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6D475-E59E-4764-9AE6-AAED3D174E98}"/>
              </a:ext>
            </a:extLst>
          </p:cNvPr>
          <p:cNvSpPr txBox="1"/>
          <p:nvPr/>
        </p:nvSpPr>
        <p:spPr>
          <a:xfrm>
            <a:off x="-41954" y="5820675"/>
            <a:ext cx="1922980" cy="136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E1E1E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Cerritos College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E1E1E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11110 Alondra Blvd.</a:t>
            </a:r>
          </a:p>
          <a:p>
            <a:pPr>
              <a:spcAft>
                <a:spcPts val="800"/>
              </a:spcAft>
            </a:pPr>
            <a:r>
              <a:rPr lang="en-US" sz="1400" dirty="0">
                <a:solidFill>
                  <a:srgbClr val="E1E1E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Norwalk, CA 90650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7FE7DD-2551-4EBC-9ECE-921EA56B78A8}"/>
              </a:ext>
            </a:extLst>
          </p:cNvPr>
          <p:cNvSpPr txBox="1">
            <a:spLocks/>
          </p:cNvSpPr>
          <p:nvPr/>
        </p:nvSpPr>
        <p:spPr>
          <a:xfrm>
            <a:off x="9292489" y="5445191"/>
            <a:ext cx="1764403" cy="2908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200" dirty="0">
                <a:solidFill>
                  <a:srgbClr val="002E66"/>
                </a:solidFill>
              </a:rPr>
              <a:t>Endorsed by the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006AEC-A372-4810-8AB2-630CAD83035B}"/>
              </a:ext>
            </a:extLst>
          </p:cNvPr>
          <p:cNvSpPr/>
          <p:nvPr/>
        </p:nvSpPr>
        <p:spPr>
          <a:xfrm>
            <a:off x="8195754" y="4174703"/>
            <a:ext cx="3783913" cy="1212756"/>
          </a:xfrm>
          <a:prstGeom prst="roundRect">
            <a:avLst>
              <a:gd name="adj" fmla="val 16667"/>
            </a:avLst>
          </a:prstGeom>
          <a:solidFill>
            <a:srgbClr val="002E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Date:  </a:t>
            </a:r>
            <a:r>
              <a:rPr lang="en-US" sz="1600" dirty="0">
                <a:solidFill>
                  <a:srgbClr val="E1E1E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Monday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, March 21 </a:t>
            </a: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Time:  </a:t>
            </a:r>
            <a:r>
              <a:rPr lang="en-US" sz="1600" dirty="0">
                <a:latin typeface="Poppins Medium" panose="00000600000000000000" pitchFamily="2" charset="0"/>
                <a:cs typeface="Poppins Medium" panose="00000600000000000000" pitchFamily="2" charset="0"/>
              </a:rPr>
              <a:t>10 a.m. PST</a:t>
            </a:r>
          </a:p>
          <a:p>
            <a:r>
              <a:rPr lang="en-US" sz="16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Link:  </a:t>
            </a:r>
            <a:r>
              <a:rPr lang="en-US" sz="1600" b="0" i="0" dirty="0">
                <a:solidFill>
                  <a:srgbClr val="E1E1E6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https://cerritos-edu.zoom.us/j/44877532</a:t>
            </a:r>
            <a:endParaRPr lang="en-US" sz="1600" dirty="0">
              <a:solidFill>
                <a:srgbClr val="E1E1E6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n-US" sz="200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D3524A-A1E9-4310-9FF1-CA78A7A1E479}"/>
              </a:ext>
            </a:extLst>
          </p:cNvPr>
          <p:cNvGrpSpPr/>
          <p:nvPr/>
        </p:nvGrpSpPr>
        <p:grpSpPr>
          <a:xfrm>
            <a:off x="1910844" y="942621"/>
            <a:ext cx="10407169" cy="2749471"/>
            <a:chOff x="1922980" y="774835"/>
            <a:chExt cx="10407169" cy="27494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57C05-0068-4895-A232-DA1818896AA7}"/>
                </a:ext>
              </a:extLst>
            </p:cNvPr>
            <p:cNvSpPr txBox="1"/>
            <p:nvPr/>
          </p:nvSpPr>
          <p:spPr>
            <a:xfrm>
              <a:off x="1922980" y="777002"/>
              <a:ext cx="3883631" cy="2667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Complete 8 Classes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Human Relations in Business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Computer Applications for Managers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Motivational Presentation Skills for Managers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Human Resource Management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Marketing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Management-Business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Management-Accounting and Internal Control 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Retail Management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A43491-1825-40BE-B5B8-40E4E9CC763E}"/>
                </a:ext>
              </a:extLst>
            </p:cNvPr>
            <p:cNvSpPr txBox="1"/>
            <p:nvPr/>
          </p:nvSpPr>
          <p:spPr>
            <a:xfrm>
              <a:off x="5618192" y="777002"/>
              <a:ext cx="2588297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Earn </a:t>
              </a: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3 Certificates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Business Essentials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Retail Management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WAFC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DCF367-B8EF-433D-B067-F4D8E0BB5038}"/>
                </a:ext>
              </a:extLst>
            </p:cNvPr>
            <p:cNvSpPr txBox="1"/>
            <p:nvPr/>
          </p:nvSpPr>
          <p:spPr>
            <a:xfrm>
              <a:off x="8207890" y="774835"/>
              <a:ext cx="4122259" cy="27494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2E66"/>
                  </a:solidFill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U</a:t>
              </a:r>
              <a:r>
                <a:rPr lang="en-US" b="1" dirty="0">
                  <a:solidFill>
                    <a:srgbClr val="002E66"/>
                  </a:solidFill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nlock Countless Possibilities</a:t>
              </a:r>
              <a:endParaRPr lang="en-US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Key Carrier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Department Manager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Front End Manager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Store Assistant Manager</a:t>
              </a:r>
              <a:endPara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Store Director</a:t>
              </a:r>
            </a:p>
            <a:p>
              <a:pPr>
                <a:spcAft>
                  <a:spcPts val="800"/>
                </a:spcAft>
              </a:pPr>
              <a:r>
                <a:rPr lang="en-US" b="1" dirty="0">
                  <a:latin typeface="Poppins" panose="00000500000000000000" pitchFamily="2" charset="0"/>
                  <a:ea typeface="Calibri" panose="020F0502020204030204" pitchFamily="34" charset="0"/>
                  <a:cs typeface="Poppins" panose="00000500000000000000" pitchFamily="2" charset="0"/>
                </a:rPr>
                <a:t>Earn an Associate Degree by Completing Additional Classes</a:t>
              </a:r>
            </a:p>
            <a:p>
              <a:pPr marL="0" marR="0">
                <a:spcBef>
                  <a:spcPts val="0"/>
                </a:spcBef>
                <a:spcAft>
                  <a:spcPts val="800"/>
                </a:spcAft>
              </a:pPr>
              <a:endParaRPr lang="en-US" sz="12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75FF214-AD95-49F7-8EA7-24012A41D56A}"/>
              </a:ext>
            </a:extLst>
          </p:cNvPr>
          <p:cNvSpPr txBox="1">
            <a:spLocks/>
          </p:cNvSpPr>
          <p:nvPr/>
        </p:nvSpPr>
        <p:spPr>
          <a:xfrm>
            <a:off x="1837210" y="3699695"/>
            <a:ext cx="10222786" cy="8624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ctr"/>
            <a:r>
              <a:rPr lang="en-US" sz="2400" dirty="0">
                <a:solidFill>
                  <a:srgbClr val="002E66"/>
                </a:solidFill>
              </a:rPr>
              <a:t>Join Us for a Retail Management Certificate Information Session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C6378-CB32-4C26-A53A-94B32C600CEF}"/>
              </a:ext>
            </a:extLst>
          </p:cNvPr>
          <p:cNvSpPr txBox="1"/>
          <p:nvPr/>
        </p:nvSpPr>
        <p:spPr>
          <a:xfrm>
            <a:off x="2847920" y="4302364"/>
            <a:ext cx="4775506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2E66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Take Classes that Work with Your Schedule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Classes are f</a:t>
            </a:r>
            <a:r>
              <a:rPr lang="en-US" sz="16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ully online and run for 9-weeks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27B1577-C051-409B-909D-CC08E874A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991616"/>
            <a:ext cx="1749175" cy="17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erritos College 1">
      <a:dk1>
        <a:srgbClr val="707DBC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ritos College template3" id="{FF397861-95F4-DD4D-B722-F9787E458594}" vid="{EA139CD4-1BA7-704E-8B74-851C82E1DC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CC-PPT_template4</Template>
  <TotalTime>216</TotalTime>
  <Words>636</Words>
  <Application>Microsoft Office PowerPoint</Application>
  <PresentationFormat>Widescreen</PresentationFormat>
  <Paragraphs>143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Garamond</vt:lpstr>
      <vt:lpstr>Lora</vt:lpstr>
      <vt:lpstr>Poppins</vt:lpstr>
      <vt:lpstr>Poppins Black</vt:lpstr>
      <vt:lpstr>Poppins Medium</vt:lpstr>
      <vt:lpstr>Poppins SemiBold</vt:lpstr>
      <vt:lpstr>Office Theme</vt:lpstr>
      <vt:lpstr>Take Your Career to New Heights</vt:lpstr>
      <vt:lpstr>Take Your Career to New Heights</vt:lpstr>
      <vt:lpstr>PowerPoint Presentation</vt:lpstr>
      <vt:lpstr>PowerPoint Presentation</vt:lpstr>
      <vt:lpstr>Take Your Career to New Heights</vt:lpstr>
      <vt:lpstr>Take Your Career to New Heights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 Karen A.</dc:creator>
  <cp:lastModifiedBy>Wright, Wendy</cp:lastModifiedBy>
  <cp:revision>43</cp:revision>
  <dcterms:created xsi:type="dcterms:W3CDTF">2022-02-17T00:34:19Z</dcterms:created>
  <dcterms:modified xsi:type="dcterms:W3CDTF">2022-03-08T17:50:38Z</dcterms:modified>
</cp:coreProperties>
</file>