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8" d="100"/>
          <a:sy n="88" d="100"/>
        </p:scale>
        <p:origin x="7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26AAE5-18DC-4708-B8A5-82CFB5D6A6E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6476377-0585-4FBD-912E-B65FC01F3C6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6F953C-1547-4B4C-9886-4DFB1FC007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A5089-678D-4AD7-90ED-B2F6B40D96AD}" type="datetimeFigureOut">
              <a:rPr lang="en-US" smtClean="0"/>
              <a:t>10/4/2018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C2D97E7-90C4-48EA-92F7-94C1778327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A8F1DCD-53BE-45E2-8AD3-1007BF088F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0FF044-F17D-4033-B4FC-C17D395BB5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42904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DB4D22-2945-43E0-AAC5-2D04567220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D92C01C-69F9-48FD-B9CF-8E5EB6A5EAD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419D610-F0C8-415F-A31E-B039C02F44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A5089-678D-4AD7-90ED-B2F6B40D96AD}" type="datetimeFigureOut">
              <a:rPr lang="en-US" smtClean="0"/>
              <a:t>10/4/2018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03AF81-6727-4BF3-A4E8-A212FD14B7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0F5D2B7-D39E-4806-BDB2-1241A7A978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0FF044-F17D-4033-B4FC-C17D395BB5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45548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475B4EB-4A7B-40CD-8569-E27E9272442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14DFB00-F374-4155-8B13-6C43A6AD81A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08F2BC-5731-4FC8-8629-74C0B41419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A5089-678D-4AD7-90ED-B2F6B40D96AD}" type="datetimeFigureOut">
              <a:rPr lang="en-US" smtClean="0"/>
              <a:t>10/4/2018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BA3D4E-C2DE-4F44-A822-EEBE03C8CD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064FAC-F76B-4D60-82A0-FB58B691D7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0FF044-F17D-4033-B4FC-C17D395BB5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98102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41C393-7CD1-4CE0-BE5E-510DC00B45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D14894-AC85-4437-BC92-52908FD63B1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35830AE-BC73-4792-B76F-1DA56E505F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A5089-678D-4AD7-90ED-B2F6B40D96AD}" type="datetimeFigureOut">
              <a:rPr lang="en-US" smtClean="0"/>
              <a:t>10/4/2018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0515FE5-E106-42B6-94D7-03B7555E11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AD8143A-CCBB-4120-98BA-EEB8A9097C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0FF044-F17D-4033-B4FC-C17D395BB5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79565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669848-4D60-47AB-831C-824C90E9E0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DEC2159-1FC2-42F6-B777-B461ABA73C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0753097-3AF5-49D3-8C14-D1441D7F08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A5089-678D-4AD7-90ED-B2F6B40D96AD}" type="datetimeFigureOut">
              <a:rPr lang="en-US" smtClean="0"/>
              <a:t>10/4/2018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78F11C-B6C4-41AE-8EA1-D263E963A9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A35D81-82A0-4F74-925E-34D5709D80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0FF044-F17D-4033-B4FC-C17D395BB5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67984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49FC84-458E-4013-8076-1A1BB7FE56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2B2D04-2F5C-4193-BA32-D9322A6D63A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B2B824D-8237-40D4-89DC-E543B46473B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A956892-7AA7-4FCE-89BC-3E3ADE4B84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A5089-678D-4AD7-90ED-B2F6B40D96AD}" type="datetimeFigureOut">
              <a:rPr lang="en-US" smtClean="0"/>
              <a:t>10/4/2018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ABE4654-C0F9-48C0-995A-D73DF49B7B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FC5970F-E872-44CD-B722-83A1FF5BF9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0FF044-F17D-4033-B4FC-C17D395BB5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29850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8FC8F3-367E-40B8-BCEC-316137A35F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AC78AD7-81EE-48BF-BD30-66334D1192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5147825-55D8-4CD5-B08E-00CAC2E46C1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F2AB0DD-8179-4757-990A-BE26D61EB48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956EB25-68CB-4A2D-840D-02691CFC80E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FEB84A1-A720-405C-838F-372BC905C4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A5089-678D-4AD7-90ED-B2F6B40D96AD}" type="datetimeFigureOut">
              <a:rPr lang="en-US" smtClean="0"/>
              <a:t>10/4/2018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4F17210-0C31-4369-9FDB-72986A9263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74DC228-ADDE-467A-AFB8-FA9B5F3AB2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0FF044-F17D-4033-B4FC-C17D395BB5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28307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2F6F4E-2FB2-4E5C-ABD7-CF4F0646A8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48B1211-B025-4FB7-AD1E-1F7386BFFC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A5089-678D-4AD7-90ED-B2F6B40D96AD}" type="datetimeFigureOut">
              <a:rPr lang="en-US" smtClean="0"/>
              <a:t>10/4/2018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B5D737-2498-4811-9708-DC63F512AB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24BA612-D430-432F-8313-AB8A7E6679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0FF044-F17D-4033-B4FC-C17D395BB5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02177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F6A570E-FF8A-4D8F-8BC4-625763D32E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A5089-678D-4AD7-90ED-B2F6B40D96AD}" type="datetimeFigureOut">
              <a:rPr lang="en-US" smtClean="0"/>
              <a:t>10/4/2018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118AF6F-9EFB-438B-9264-5CA78E78C3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30E340F-0EBC-4844-B4E1-F196ADE559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0FF044-F17D-4033-B4FC-C17D395BB5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59378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FE7819-F96A-48B0-81F1-A8666143C7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BE929D-D9D7-44F8-8B60-D5DC1F90D2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25495A1-7034-4038-985B-13D57A35B01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A66F96E-97EF-475F-90F4-74804002BE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A5089-678D-4AD7-90ED-B2F6B40D96AD}" type="datetimeFigureOut">
              <a:rPr lang="en-US" smtClean="0"/>
              <a:t>10/4/2018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D758249-CA04-47A4-B718-3D78E1372C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3D60A82-373B-4809-919A-465044A38C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0FF044-F17D-4033-B4FC-C17D395BB5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01504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78899A-7194-4420-9D04-5010C8D40D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66F3C85-77E2-402A-AB51-F63A80AAA41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BC6E6E5-5F37-4828-AF12-84522461589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DD224C4-66B1-4EA9-87BB-E0ACD7E5D8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A5089-678D-4AD7-90ED-B2F6B40D96AD}" type="datetimeFigureOut">
              <a:rPr lang="en-US" smtClean="0"/>
              <a:t>10/4/2018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14426FB-CF93-4070-8B2A-5E4991FE26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0ADFBF5-54D8-41DA-90DD-06A1EF7B58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0FF044-F17D-4033-B4FC-C17D395BB5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69702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13779EF-BD32-4D89-A43C-AB930EE25F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FD63348-2FC6-410F-AA9E-479A2A43DFD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4BFFDBD-0533-458C-A129-44E63B8F3F4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FA5089-678D-4AD7-90ED-B2F6B40D96AD}" type="datetimeFigureOut">
              <a:rPr lang="en-US" smtClean="0"/>
              <a:t>10/4/2018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BECAC8-6407-43DE-8835-49A3F8152A3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AE1BCD5-6660-4D64-A98D-A3B319EBEB1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0FF044-F17D-4033-B4FC-C17D395BB5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85491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CAD8E3-B567-4C41-9ED0-CA3E8DE3F41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FF0000"/>
                </a:solidFill>
              </a:rPr>
              <a:t>Ray Tracing Lab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2D8C12F-F0FE-42AC-8631-C2A43433540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56353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066BC9-CD9C-4045-9BB7-C2A4983B77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7030A0"/>
                </a:solidFill>
              </a:rPr>
              <a:t>Flat Mirror</a:t>
            </a:r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AD58E2C7-0444-4F6E-B130-6EE256D1CD4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093028" y="929636"/>
            <a:ext cx="4267202" cy="49132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62509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CA06CB-8C45-4B4A-AD0A-D6F6E58C97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3565071" cy="815975"/>
          </a:xfrm>
        </p:spPr>
        <p:txBody>
          <a:bodyPr/>
          <a:lstStyle/>
          <a:p>
            <a:r>
              <a:rPr lang="en-US" b="1" dirty="0">
                <a:solidFill>
                  <a:srgbClr val="7030A0"/>
                </a:solidFill>
              </a:rPr>
              <a:t>Convex Mirror</a:t>
            </a:r>
          </a:p>
        </p:txBody>
      </p:sp>
      <p:pic>
        <p:nvPicPr>
          <p:cNvPr id="1026" name="Picture 2" descr="Image result for convex mirror rays">
            <a:extLst>
              <a:ext uri="{FF2B5EF4-FFF2-40B4-BE49-F238E27FC236}">
                <a16:creationId xmlns:a16="http://schemas.microsoft.com/office/drawing/2014/main" id="{D9547BC2-31CF-41F9-AF44-56D5982B928F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88429" y="997468"/>
            <a:ext cx="3505200" cy="49843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092261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D73322-92C4-46B9-8F14-8CF6696B20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7030A0"/>
                </a:solidFill>
              </a:rPr>
              <a:t>Concave Mirror</a:t>
            </a:r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586B7EFC-F314-49F2-ADF6-F4787D5DEB0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278115" y="1825625"/>
            <a:ext cx="5635769" cy="43513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677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6D525D-4A14-4126-B057-D497747870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7030A0"/>
                </a:solidFill>
              </a:rPr>
              <a:t>Convex (converging) Lens</a:t>
            </a:r>
          </a:p>
        </p:txBody>
      </p:sp>
      <p:pic>
        <p:nvPicPr>
          <p:cNvPr id="3074" name="Picture 2" descr="oocities.org">
            <a:extLst>
              <a:ext uri="{FF2B5EF4-FFF2-40B4-BE49-F238E27FC236}">
                <a16:creationId xmlns:a16="http://schemas.microsoft.com/office/drawing/2014/main" id="{B835F386-55C6-4842-9A10-CC5858F2830A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97020" y="1585459"/>
            <a:ext cx="8397960" cy="37975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354977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9EA1FB-E0DF-438B-9D93-9B72261661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7030A0"/>
                </a:solidFill>
              </a:rPr>
              <a:t>Concave (divergence) Lens</a:t>
            </a:r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55300014-CD07-4731-BEBE-F031E7EB3A7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099469" y="1458687"/>
            <a:ext cx="6210778" cy="47804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6651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</TotalTime>
  <Words>19</Words>
  <Application>Microsoft Office PowerPoint</Application>
  <PresentationFormat>Widescreen</PresentationFormat>
  <Paragraphs>6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Ray Tracing Lab</vt:lpstr>
      <vt:lpstr>Flat Mirror</vt:lpstr>
      <vt:lpstr>Convex Mirror</vt:lpstr>
      <vt:lpstr>Concave Mirror</vt:lpstr>
      <vt:lpstr>Convex (converging) Lens</vt:lpstr>
      <vt:lpstr>Concave (divergence) Lens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Mera, Carlos</dc:creator>
  <cp:lastModifiedBy>Mera, Carlos</cp:lastModifiedBy>
  <cp:revision>6</cp:revision>
  <dcterms:created xsi:type="dcterms:W3CDTF">2018-10-04T17:47:48Z</dcterms:created>
  <dcterms:modified xsi:type="dcterms:W3CDTF">2018-10-04T18:17:50Z</dcterms:modified>
</cp:coreProperties>
</file>