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6AAE5-18DC-4708-B8A5-82CFB5D6A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476377-0585-4FBD-912E-B65FC01F3C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F953C-1547-4B4C-9886-4DFB1FC00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5089-678D-4AD7-90ED-B2F6B40D96AD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D97E7-90C4-48EA-92F7-94C177832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8F1DCD-53BE-45E2-8AD3-1007BF088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F044-F17D-4033-B4FC-C17D395BB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290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B4D22-2945-43E0-AAC5-2D0456722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92C01C-69F9-48FD-B9CF-8E5EB6A5EA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19D610-F0C8-415F-A31E-B039C02F4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5089-678D-4AD7-90ED-B2F6B40D96AD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03AF81-6727-4BF3-A4E8-A212FD14B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F5D2B7-D39E-4806-BDB2-1241A7A97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F044-F17D-4033-B4FC-C17D395BB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554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75B4EB-4A7B-40CD-8569-E27E927244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4DFB00-F374-4155-8B13-6C43A6AD8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8F2BC-5731-4FC8-8629-74C0B4141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5089-678D-4AD7-90ED-B2F6B40D96AD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A3D4E-C2DE-4F44-A822-EEBE03C8C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064FAC-F76B-4D60-82A0-FB58B691D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F044-F17D-4033-B4FC-C17D395BB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81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1C393-7CD1-4CE0-BE5E-510DC00B4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14894-AC85-4437-BC92-52908FD63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5830AE-BC73-4792-B76F-1DA56E505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5089-678D-4AD7-90ED-B2F6B40D96AD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15FE5-E106-42B6-94D7-03B7555E1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8143A-CCBB-4120-98BA-EEB8A9097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F044-F17D-4033-B4FC-C17D395BB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956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69848-4D60-47AB-831C-824C90E9E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C2159-1FC2-42F6-B777-B461ABA73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753097-3AF5-49D3-8C14-D1441D7F0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5089-678D-4AD7-90ED-B2F6B40D96AD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78F11C-B6C4-41AE-8EA1-D263E963A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35D81-82A0-4F74-925E-34D5709D8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F044-F17D-4033-B4FC-C17D395BB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798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9FC84-458E-4013-8076-1A1BB7FE5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2B2D04-2F5C-4193-BA32-D9322A6D63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2B824D-8237-40D4-89DC-E543B46473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956892-7AA7-4FCE-89BC-3E3ADE4B8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5089-678D-4AD7-90ED-B2F6B40D96AD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BE4654-C0F9-48C0-995A-D73DF49B7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C5970F-E872-44CD-B722-83A1FF5BF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F044-F17D-4033-B4FC-C17D395BB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85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FC8F3-367E-40B8-BCEC-316137A35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C78AD7-81EE-48BF-BD30-66334D119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147825-55D8-4CD5-B08E-00CAC2E46C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2AB0DD-8179-4757-990A-BE26D61EB4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56EB25-68CB-4A2D-840D-02691CFC80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EB84A1-A720-405C-838F-372BC905C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5089-678D-4AD7-90ED-B2F6B40D96AD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F17210-0C31-4369-9FDB-72986A926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4DC228-ADDE-467A-AFB8-FA9B5F3AB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F044-F17D-4033-B4FC-C17D395BB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30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F6F4E-2FB2-4E5C-ABD7-CF4F0646A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B1211-B025-4FB7-AD1E-1F7386BFF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5089-678D-4AD7-90ED-B2F6B40D96AD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B5D737-2498-4811-9708-DC63F512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4BA612-D430-432F-8313-AB8A7E667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F044-F17D-4033-B4FC-C17D395BB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217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6A570E-FF8A-4D8F-8BC4-625763D32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5089-678D-4AD7-90ED-B2F6B40D96AD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18AF6F-9EFB-438B-9264-5CA78E78C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0E340F-0EBC-4844-B4E1-F196ADE55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F044-F17D-4033-B4FC-C17D395BB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93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E7819-F96A-48B0-81F1-A8666143C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BE929D-D9D7-44F8-8B60-D5DC1F90D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5495A1-7034-4038-985B-13D57A35B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66F96E-97EF-475F-90F4-74804002B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5089-678D-4AD7-90ED-B2F6B40D96AD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758249-CA04-47A4-B718-3D78E1372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D60A82-373B-4809-919A-465044A3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F044-F17D-4033-B4FC-C17D395BB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150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8899A-7194-4420-9D04-5010C8D40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6F3C85-77E2-402A-AB51-F63A80AAA4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C6E6E5-5F37-4828-AF12-8452246158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D224C4-66B1-4EA9-87BB-E0ACD7E5D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A5089-678D-4AD7-90ED-B2F6B40D96AD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4426FB-CF93-4070-8B2A-5E4991FE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ADFBF5-54D8-41DA-90DD-06A1EF7B5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FF044-F17D-4033-B4FC-C17D395BB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970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3779EF-BD32-4D89-A43C-AB930EE25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63348-2FC6-410F-AA9E-479A2A43D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FFDBD-0533-458C-A129-44E63B8F3F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A5089-678D-4AD7-90ED-B2F6B40D96AD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BECAC8-6407-43DE-8835-49A3F8152A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E1BCD5-6660-4D64-A98D-A3B319EBEB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FF044-F17D-4033-B4FC-C17D395BB5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49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AD8E3-B567-4C41-9ED0-CA3E8DE3F4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Ray Tracing Lab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D8C12F-F0FE-42AC-8631-C2A4343354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635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66BC9-CD9C-4045-9BB7-C2A4983B7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7030A0"/>
                </a:solidFill>
              </a:rPr>
              <a:t>Flat Mirror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D58E2C7-0444-4F6E-B130-6EE256D1CD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93028" y="929636"/>
            <a:ext cx="4267202" cy="4913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250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A06CB-8C45-4B4A-AD0A-D6F6E58C9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65071" cy="815975"/>
          </a:xfrm>
        </p:spPr>
        <p:txBody>
          <a:bodyPr/>
          <a:lstStyle/>
          <a:p>
            <a:r>
              <a:rPr lang="en-US" b="1" dirty="0">
                <a:solidFill>
                  <a:srgbClr val="7030A0"/>
                </a:solidFill>
              </a:rPr>
              <a:t>Convex Mirror</a:t>
            </a:r>
          </a:p>
        </p:txBody>
      </p:sp>
      <p:pic>
        <p:nvPicPr>
          <p:cNvPr id="1026" name="Picture 2" descr="Image result for convex mirror rays">
            <a:extLst>
              <a:ext uri="{FF2B5EF4-FFF2-40B4-BE49-F238E27FC236}">
                <a16:creationId xmlns:a16="http://schemas.microsoft.com/office/drawing/2014/main" id="{D9547BC2-31CF-41F9-AF44-56D5982B928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429" y="997468"/>
            <a:ext cx="3505200" cy="49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226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73322-92C4-46B9-8F14-8CF6696B2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7030A0"/>
                </a:solidFill>
              </a:rPr>
              <a:t>Concave Mirror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86B7EFC-F314-49F2-ADF6-F4787D5DEB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8115" y="1825625"/>
            <a:ext cx="563576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7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D525D-4A14-4126-B057-D49774787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7030A0"/>
                </a:solidFill>
              </a:rPr>
              <a:t>Convex (converging) Lens</a:t>
            </a:r>
          </a:p>
        </p:txBody>
      </p:sp>
      <p:pic>
        <p:nvPicPr>
          <p:cNvPr id="3074" name="Picture 2" descr="oocities.org">
            <a:extLst>
              <a:ext uri="{FF2B5EF4-FFF2-40B4-BE49-F238E27FC236}">
                <a16:creationId xmlns:a16="http://schemas.microsoft.com/office/drawing/2014/main" id="{B835F386-55C6-4842-9A10-CC5858F283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020" y="1585459"/>
            <a:ext cx="8397960" cy="3797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4977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9EA1FB-E0DF-438B-9D93-9B7226166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7030A0"/>
                </a:solidFill>
              </a:rPr>
              <a:t>Concave (divergence) Lens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5300014-CD07-4731-BEBE-F031E7EB3A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9469" y="1458687"/>
            <a:ext cx="6210778" cy="478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65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19</Words>
  <Application>Microsoft Office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Ray Tracing Lab</vt:lpstr>
      <vt:lpstr>Flat Mirror</vt:lpstr>
      <vt:lpstr>Convex Mirror</vt:lpstr>
      <vt:lpstr>Concave Mirror</vt:lpstr>
      <vt:lpstr>Convex (converging) Lens</vt:lpstr>
      <vt:lpstr>Concave (divergence) Lens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Mera, Carlos</dc:creator>
  <cp:lastModifiedBy>Mera, Carlos</cp:lastModifiedBy>
  <cp:revision>6</cp:revision>
  <dcterms:created xsi:type="dcterms:W3CDTF">2018-10-04T17:47:48Z</dcterms:created>
  <dcterms:modified xsi:type="dcterms:W3CDTF">2018-10-04T18:17:50Z</dcterms:modified>
</cp:coreProperties>
</file>