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EB05C-0DF3-4A3F-A24E-0E4051930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602E13-A077-4036-9982-D9B843F440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238CB-C086-45FD-85CC-0DAB6A472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2E23F-AAE1-4E59-ABF5-60C19CE16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964BD-B5DC-4E87-A53B-1A5B2D14F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22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7CF5D-6E50-49EC-B614-3553A93BE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C01533-9C20-4043-9419-1B767651B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D2641-89C2-4C20-AD80-94ACF9BA5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4E229-8C13-4DA4-B9CC-8643D5494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77342-5911-4EF6-8E30-E53B7FA59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17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99A127-DDCF-46B0-A8D0-EF963CF27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E86DE-EF10-4EA9-9990-2BE8244CF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279C3-58A9-4109-B70B-8DCAA4C9B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BF52F-1E54-4D7D-B682-1E46B3130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E51C9-7D59-4A94-888B-B073B1630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712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BC528-46FE-4359-A803-D5FC7E422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E02F3-4271-4164-B43D-7BC6A97BA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5090A-183B-4E5F-9792-9DA7F75BC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D71F1-2CA6-4F6B-BF4B-AAEA25F16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82206-D92E-412E-8638-ACBACF69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3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F82A6-D4F4-4BB7-9156-20759991E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F4F069-863A-46D9-A945-03E865C8D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770E9-4F6E-4444-9E5C-8D8B70B73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D678B0-2157-4EBC-BECF-887FE3126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29748-D807-4938-B191-0168BBCBC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65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DE400-BCAA-4793-8049-204A99CBF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1D041-0BCC-4DB7-8B92-DDBA1D5A15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65E7A-1480-40B3-823E-933FEC432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612934-6D76-45F9-94B9-8092454FA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3F69B7-3B31-47EA-949A-C67511422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0B302-175A-40D2-87B8-6956F65CA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48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5421-DA76-4443-BEEF-19094E5C9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1AA9F-E0E1-447E-BA08-6388A1A81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428FF-72CA-4BDA-B74C-83B6B2E12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5D2D29-4673-4025-9EF5-BEBD3CE5D2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01B52E-52AF-49C8-A56C-81EEE4B614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C97DBA-6562-42C8-AAA8-2D29CE1D7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819CC-4F54-44D7-A753-862E0CC69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85009-6DD2-420C-9C21-96879C0AA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12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E5685-5B1D-4C1F-9C7A-01E713BF4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ADD7B4-201A-48FA-8273-065CCD262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5EC17-395B-46D1-8196-D56A39875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3F2BA2-E46B-4A58-8BA8-0B6D965E7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2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9A81CC-C7D2-4401-B494-E66AEDBD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F1F-2EB9-4C2C-8E9F-19199CA5B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E769D-8C0D-4317-93DC-557D2347D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19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B95BA-2849-4D6B-85F4-72A80A0A8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53B2D-B078-489F-AB86-FD4279CCC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C1132D-C8F4-4EA9-9EF3-626D4E5ED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356B4-356D-4E4E-99BE-CF56A18A9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D9E94-FC30-444E-BEB6-8CD20CC1B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75C348-B138-4EA8-A1FA-4292E59E7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1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8183F-1295-4D77-B12A-A981C2568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A688D-7694-4C53-AA79-C0ABA721F5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6DEB81-8ABB-4084-A280-266056989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93607-1EB8-4C47-BBFC-77247CF58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81D882-16F9-41D8-8AF3-E39C0A7F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712A8-3F3C-43E5-895A-81162133B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54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CCD5CA-56FE-4A13-BE61-224447CAE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7D922-86EC-4C0C-B753-BC075A91F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74397-A2AE-48CC-82D4-CF5FA4E49B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1C4CC-B9F1-42CC-A63F-C0332F39A45F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7898A-11FC-4DCD-A443-565566D284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0A46D-E42F-4E0C-85A8-C8480EE1D1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FD330-E00C-443C-B011-397907B6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518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5871-E207-4176-90C9-1403F4AB0F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6603C9-E703-4DEA-981A-665A02930A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91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E966F64902E48BF0328EBD6A8938A" ma:contentTypeVersion="18" ma:contentTypeDescription="Create a new document." ma:contentTypeScope="" ma:versionID="a965b0bd12fbcab5cf790e6d99169251">
  <xsd:schema xmlns:xsd="http://www.w3.org/2001/XMLSchema" xmlns:xs="http://www.w3.org/2001/XMLSchema" xmlns:p="http://schemas.microsoft.com/office/2006/metadata/properties" xmlns:ns2="e7cdbe55-9088-4acd-88e4-8c515d1497c6" xmlns:ns3="d0c4d65c-97ca-4cb4-98ea-6140d398c138" targetNamespace="http://schemas.microsoft.com/office/2006/metadata/properties" ma:root="true" ma:fieldsID="99510bdb7e0559788cf1ad0a0ce4cf58" ns2:_="" ns3:_="">
    <xsd:import namespace="e7cdbe55-9088-4acd-88e4-8c515d1497c6"/>
    <xsd:import namespace="d0c4d65c-97ca-4cb4-98ea-6140d398c1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cdbe55-9088-4acd-88e4-8c515d1497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c4d65c-97ca-4cb4-98ea-6140d398c1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160854-5faf-4959-a232-47a7e863e816}" ma:internalName="TaxCatchAll" ma:showField="CatchAllData" ma:web="d0c4d65c-97ca-4cb4-98ea-6140d398c1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3CBAA0-2BE3-4FDC-89D7-474042BB1298}"/>
</file>

<file path=customXml/itemProps2.xml><?xml version="1.0" encoding="utf-8"?>
<ds:datastoreItem xmlns:ds="http://schemas.openxmlformats.org/officeDocument/2006/customXml" ds:itemID="{944AF837-DF95-4921-9773-69CB2F40EA75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GO! Series</dc:creator>
  <cp:lastModifiedBy>Shelley Gaskin</cp:lastModifiedBy>
  <cp:revision>1</cp:revision>
  <dcterms:created xsi:type="dcterms:W3CDTF">2021-08-21T17:49:09Z</dcterms:created>
  <dcterms:modified xsi:type="dcterms:W3CDTF">2021-08-21T17:50:45Z</dcterms:modified>
</cp:coreProperties>
</file>